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782" r:id="rId2"/>
    <p:sldId id="783" r:id="rId3"/>
    <p:sldId id="1033" r:id="rId4"/>
    <p:sldId id="1080" r:id="rId5"/>
    <p:sldId id="1092" r:id="rId6"/>
    <p:sldId id="1116" r:id="rId7"/>
    <p:sldId id="1097" r:id="rId8"/>
    <p:sldId id="1105" r:id="rId9"/>
    <p:sldId id="1102" r:id="rId10"/>
    <p:sldId id="1103" r:id="rId11"/>
    <p:sldId id="1104" r:id="rId12"/>
    <p:sldId id="1106" r:id="rId13"/>
    <p:sldId id="1118" r:id="rId14"/>
    <p:sldId id="1107" r:id="rId15"/>
    <p:sldId id="1108" r:id="rId16"/>
    <p:sldId id="1109" r:id="rId17"/>
    <p:sldId id="1110" r:id="rId18"/>
    <p:sldId id="1111" r:id="rId19"/>
    <p:sldId id="1112" r:id="rId20"/>
    <p:sldId id="1119" r:id="rId21"/>
    <p:sldId id="1034" r:id="rId22"/>
    <p:sldId id="1120" r:id="rId23"/>
    <p:sldId id="1113" r:id="rId24"/>
    <p:sldId id="1114" r:id="rId25"/>
    <p:sldId id="1115" r:id="rId26"/>
    <p:sldId id="983" r:id="rId27"/>
    <p:sldId id="1032" r:id="rId28"/>
    <p:sldId id="1047" r:id="rId29"/>
    <p:sldId id="1098" r:id="rId30"/>
    <p:sldId id="1099" r:id="rId31"/>
    <p:sldId id="1100" r:id="rId32"/>
    <p:sldId id="1101" r:id="rId33"/>
    <p:sldId id="1121" r:id="rId3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350"/>
    <a:srgbClr val="FF9900"/>
    <a:srgbClr val="FF0000"/>
    <a:srgbClr val="FF3399"/>
    <a:srgbClr val="FF0066"/>
    <a:srgbClr val="FFFF00"/>
    <a:srgbClr val="BCE292"/>
    <a:srgbClr val="FF9999"/>
    <a:srgbClr val="CCE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80" autoAdjust="0"/>
    <p:restoredTop sz="95514" autoAdjust="0"/>
  </p:normalViewPr>
  <p:slideViewPr>
    <p:cSldViewPr>
      <p:cViewPr varScale="1">
        <p:scale>
          <a:sx n="92" d="100"/>
          <a:sy n="92" d="100"/>
        </p:scale>
        <p:origin x="1236" y="96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jpeg"/><Relationship Id="rId4" Type="http://schemas.openxmlformats.org/officeDocument/2006/relationships/image" Target="../media/image33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3.png"/><Relationship Id="rId7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33924"/>
              </p:ext>
            </p:extLst>
          </p:nvPr>
        </p:nvGraphicFramePr>
        <p:xfrm>
          <a:off x="34925" y="2446338"/>
          <a:ext cx="8929688" cy="3380844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2021.01.05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이초희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가지 모양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147"/>
            <a:ext cx="6804248" cy="3479444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00348"/>
              </p:ext>
            </p:extLst>
          </p:nvPr>
        </p:nvGraphicFramePr>
        <p:xfrm>
          <a:off x="6984268" y="656692"/>
          <a:ext cx="2086863" cy="41524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탭 명 일괄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1~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+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탭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활동 영역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순으로 나오게 위치 수정해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3&gt;4&gt;5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번 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99592" y="1844824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3129" y="18444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8004" y="3854235"/>
            <a:ext cx="1275913" cy="311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16524" y="38197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2990" y="1781960"/>
            <a:ext cx="5307181" cy="458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22819" y="17277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9140" y="3779253"/>
            <a:ext cx="5307181" cy="118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008969" y="39718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9140" y="2262210"/>
            <a:ext cx="5307181" cy="1430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22819" y="23275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03002" y="3789040"/>
            <a:ext cx="265009" cy="206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80598" y="383048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6859724" cy="3507813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00348"/>
              </p:ext>
            </p:extLst>
          </p:nvPr>
        </p:nvGraphicFramePr>
        <p:xfrm>
          <a:off x="6984268" y="656692"/>
          <a:ext cx="2086863" cy="41524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탭 명 일괄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1~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+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탭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활동 영역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순으로 나오게 위치 수정해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3&gt;4&gt;5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번 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99592" y="1844824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3129" y="18444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8004" y="3854235"/>
            <a:ext cx="1275913" cy="311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16524" y="38197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2990" y="1781960"/>
            <a:ext cx="5307181" cy="458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22819" y="17277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9140" y="3779253"/>
            <a:ext cx="5307181" cy="118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008969" y="39718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9140" y="2262210"/>
            <a:ext cx="5307181" cy="1430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22819" y="23275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03002" y="3789040"/>
            <a:ext cx="265009" cy="206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880598" y="383048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8" y="1412776"/>
            <a:ext cx="6951192" cy="3554587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05892"/>
              </p:ext>
            </p:extLst>
          </p:nvPr>
        </p:nvGraphicFramePr>
        <p:xfrm>
          <a:off x="6984268" y="656692"/>
          <a:ext cx="2086863" cy="44572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탭 명 일괄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1~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+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탭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활동 영역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순으로 나오게 위치 수정해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3&gt;4&gt;5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번 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그림은 삭제하고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바로 아래 답 박스가 나오게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다음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99592" y="1844824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83129" y="18444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8004" y="3854235"/>
            <a:ext cx="1275913" cy="311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16524" y="38197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2990" y="1781960"/>
            <a:ext cx="5307181" cy="458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22819" y="17277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9140" y="3779253"/>
            <a:ext cx="5307181" cy="118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008969" y="39718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9140" y="2262210"/>
            <a:ext cx="5307181" cy="1430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22819" y="23275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95636" y="2295600"/>
            <a:ext cx="1853495" cy="1743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73232" y="23370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176821"/>
            <a:ext cx="6876764" cy="40523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39552" y="1340768"/>
            <a:ext cx="3816424" cy="190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     ,      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모양을 찾아봅시다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0" y="1528607"/>
            <a:ext cx="1931386" cy="2771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4333191" y="1562513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621715" y="1574407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3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256511" y="1573777"/>
            <a:ext cx="575675" cy="234413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23529" y="1853261"/>
            <a:ext cx="6459824" cy="35919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4970377" y="1567678"/>
            <a:ext cx="575675" cy="234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물음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9" y="1927865"/>
            <a:ext cx="190500" cy="21907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 bwMode="auto">
          <a:xfrm>
            <a:off x="539552" y="1880828"/>
            <a:ext cx="6660741" cy="4468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고깔모자는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모양과 같은 모양일까요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3442" y="5327676"/>
            <a:ext cx="1000125" cy="695325"/>
          </a:xfrm>
          <a:prstGeom prst="rect">
            <a:avLst/>
          </a:prstGeom>
          <a:noFill/>
        </p:spPr>
      </p:pic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67465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suh_0101_02_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0001_201.html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중 고깔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일부만 잘라서 사용해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 bwMode="auto">
          <a:xfrm>
            <a:off x="1049460" y="2362472"/>
            <a:ext cx="5430752" cy="352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고깔모자는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위가 뾰족하고      모양은 위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아래가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평평하기</a:t>
            </a:r>
            <a:r>
              <a:rPr lang="ko-KR" altLang="en-US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때문에 다른 모양입니다</a:t>
            </a:r>
            <a:r>
              <a:rPr lang="en-US" altLang="ko-KR" sz="18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1" y="2373675"/>
            <a:ext cx="448952" cy="37124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 bwMode="auto">
          <a:xfrm>
            <a:off x="503549" y="2314949"/>
            <a:ext cx="6084675" cy="8404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6487897" y="2289537"/>
            <a:ext cx="288032" cy="273231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46" y="1297816"/>
            <a:ext cx="285699" cy="28569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62" y="1268760"/>
            <a:ext cx="285699" cy="31866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7209" y="1284080"/>
            <a:ext cx="307676" cy="3131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704" y="1888677"/>
            <a:ext cx="285699" cy="31866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7274" y="2369714"/>
            <a:ext cx="285699" cy="3186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4278" y="3309726"/>
            <a:ext cx="1838325" cy="1619250"/>
          </a:xfrm>
          <a:prstGeom prst="rect">
            <a:avLst/>
          </a:prstGeom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14611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28/120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직사각형 49"/>
          <p:cNvSpPr/>
          <p:nvPr/>
        </p:nvSpPr>
        <p:spPr>
          <a:xfrm>
            <a:off x="2634278" y="3268704"/>
            <a:ext cx="1908577" cy="1744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430348" y="32683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9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8" y="1520788"/>
            <a:ext cx="6998878" cy="3578972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22232"/>
              </p:ext>
            </p:extLst>
          </p:nvPr>
        </p:nvGraphicFramePr>
        <p:xfrm>
          <a:off x="6984268" y="656692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탭 명 일괄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1~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+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모양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27584" y="1880828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11121" y="18804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8004" y="2149398"/>
            <a:ext cx="1552667" cy="415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048164" y="214900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43195" y="2565297"/>
            <a:ext cx="1099762" cy="218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30450" y="25649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" y="1484784"/>
            <a:ext cx="6723831" cy="3438323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152026"/>
              </p:ext>
            </p:extLst>
          </p:nvPr>
        </p:nvGraphicFramePr>
        <p:xfrm>
          <a:off x="6984268" y="656692"/>
          <a:ext cx="2086863" cy="29332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 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단어 기준 이어서 써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27584" y="1880828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11121" y="18804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4047" y="2382224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27584" y="23818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95459" y="2993159"/>
            <a:ext cx="816401" cy="119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84257" y="347958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11285" y="3032956"/>
            <a:ext cx="27366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573698" y="2883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62628" y="3374625"/>
            <a:ext cx="777323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9" y="1484784"/>
            <a:ext cx="6918331" cy="3537783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064096"/>
              </p:ext>
            </p:extLst>
          </p:nvPr>
        </p:nvGraphicFramePr>
        <p:xfrm>
          <a:off x="6984268" y="656692"/>
          <a:ext cx="2086863" cy="29332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 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35596" y="1880828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19133" y="18804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2059" y="2382224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35596" y="23818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77752" y="3140968"/>
            <a:ext cx="816401" cy="119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6550" y="36273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788"/>
            <a:ext cx="6828544" cy="3491869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219149"/>
              </p:ext>
            </p:extLst>
          </p:nvPr>
        </p:nvGraphicFramePr>
        <p:xfrm>
          <a:off x="6984268" y="656692"/>
          <a:ext cx="2086863" cy="29332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 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27584" y="1880828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11121" y="18804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4047" y="2565298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27584" y="25649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71800" y="3140968"/>
            <a:ext cx="816401" cy="119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60598" y="36273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" y="1448780"/>
            <a:ext cx="6957857" cy="3557995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50734"/>
              </p:ext>
            </p:extLst>
          </p:nvPr>
        </p:nvGraphicFramePr>
        <p:xfrm>
          <a:off x="6984268" y="656692"/>
          <a:ext cx="2086863" cy="41524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점을 드래그하여 옳은 답과 연결하세요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드래그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연결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선 잇기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선 색은 파란색으로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27584" y="1880828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11121" y="18804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59658" y="2205258"/>
            <a:ext cx="1288506" cy="359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055547" y="210461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41005" y="2672916"/>
            <a:ext cx="3436946" cy="1908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29803" y="31593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36" y="1484784"/>
            <a:ext cx="7032786" cy="3596311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06165"/>
              </p:ext>
            </p:extLst>
          </p:nvPr>
        </p:nvGraphicFramePr>
        <p:xfrm>
          <a:off x="6984268" y="656692"/>
          <a:ext cx="2086863" cy="33904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교사 삭제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전과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29/120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칠판 그림을 조금 줄이고 위로 올린 후 그 아래 답 박스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다음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27584" y="1880828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11121" y="18804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88024" y="3105358"/>
            <a:ext cx="1156623" cy="1838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832140" y="31049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376628"/>
              </p:ext>
            </p:extLst>
          </p:nvPr>
        </p:nvGraphicFramePr>
        <p:xfrm>
          <a:off x="215516" y="6165304"/>
          <a:ext cx="3852427" cy="198022"/>
        </p:xfrm>
        <a:graphic>
          <a:graphicData uri="http://schemas.openxmlformats.org/drawingml/2006/table">
            <a:tbl>
              <a:tblPr/>
              <a:tblGrid>
                <a:gridCol w="96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전과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1-1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29/120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17679"/>
              </p:ext>
            </p:extLst>
          </p:nvPr>
        </p:nvGraphicFramePr>
        <p:xfrm>
          <a:off x="143508" y="80628"/>
          <a:ext cx="8821103" cy="7443713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7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7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보고 이야기 물음에 답하기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(1/4)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문구점에서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102.html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이야기 듣고 물음에 답하기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(3/4)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103.html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이야기 속 문제 생각해 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(4/4)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104.html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64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첫째 활동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보고 물음에 답하기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25~26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105.html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106.html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64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중간 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그림에서 여러 가지 모양 찾기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25~26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64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중간 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교실에 있는 물건을 같은 모양끼리 모으기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25~26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864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중간 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생활 주변의 물건과 여러 가지 모양 연결하기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25~26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864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중간 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가지 모양의 이름 정하기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25~26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864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마지막 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생활 주변에서 여러 가지 모양 찾아 말하기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25~26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205.html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같은 모양끼리 선 잇기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206.html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301.html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302.html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401.html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809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suh_0101_02_0001_501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598427"/>
                  </a:ext>
                </a:extLst>
              </a:tr>
              <a:tr h="3726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36" y="1484784"/>
            <a:ext cx="7032786" cy="3596311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01483"/>
              </p:ext>
            </p:extLst>
          </p:nvPr>
        </p:nvGraphicFramePr>
        <p:xfrm>
          <a:off x="6984268" y="656692"/>
          <a:ext cx="2086863" cy="366481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27584" y="1880828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11121" y="18804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111121" y="2600908"/>
            <a:ext cx="4829031" cy="23042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50" y="2424977"/>
            <a:ext cx="3612285" cy="1501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437" y="3451769"/>
            <a:ext cx="2753551" cy="538686"/>
          </a:xfrm>
          <a:prstGeom prst="rect">
            <a:avLst/>
          </a:prstGeom>
        </p:spPr>
      </p:pic>
      <p:pic>
        <p:nvPicPr>
          <p:cNvPr id="18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50002" y="4671776"/>
            <a:ext cx="1000125" cy="695325"/>
          </a:xfrm>
          <a:prstGeom prst="rect">
            <a:avLst/>
          </a:prstGeom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624" y="3952013"/>
            <a:ext cx="285699" cy="2856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623" y="4315092"/>
            <a:ext cx="285699" cy="3186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1742" y="4679960"/>
            <a:ext cx="307676" cy="31317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966866" y="3897052"/>
            <a:ext cx="3217202" cy="1053925"/>
            <a:chOff x="7460679" y="4175275"/>
            <a:chExt cx="3217202" cy="1332828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7920372" y="4222798"/>
              <a:ext cx="2752455" cy="3521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지우개 모양</a:t>
              </a:r>
              <a:r>
                <a:rPr kumimoji="1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상자 모양</a:t>
              </a: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7460679" y="4175275"/>
              <a:ext cx="3015977" cy="41045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10387322" y="4267866"/>
              <a:ext cx="288032" cy="273231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?</a:t>
              </a:r>
              <a:endPara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17888" y="4186221"/>
              <a:ext cx="448952" cy="371249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 bwMode="auto">
            <a:xfrm>
              <a:off x="7922899" y="4691356"/>
              <a:ext cx="2752455" cy="3521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 모양</a:t>
              </a:r>
              <a:r>
                <a:rPr kumimoji="1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둥근 기둥 모양</a:t>
              </a: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7463206" y="4643833"/>
              <a:ext cx="3015977" cy="41045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10389849" y="4736424"/>
              <a:ext cx="288032" cy="273231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?</a:t>
              </a:r>
              <a:endPara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20415" y="4654779"/>
              <a:ext cx="448952" cy="371249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 bwMode="auto">
            <a:xfrm>
              <a:off x="7922899" y="5145176"/>
              <a:ext cx="2752455" cy="3521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고무공 모양</a:t>
              </a:r>
              <a:r>
                <a:rPr kumimoji="1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 모양</a:t>
              </a: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7463206" y="5097653"/>
              <a:ext cx="3015977" cy="41045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타원 31"/>
            <p:cNvSpPr/>
            <p:nvPr/>
          </p:nvSpPr>
          <p:spPr bwMode="auto">
            <a:xfrm>
              <a:off x="10389849" y="5190244"/>
              <a:ext cx="288032" cy="273231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?</a:t>
              </a:r>
              <a:endPara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20415" y="5108599"/>
              <a:ext cx="448952" cy="371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8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마지막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" y="661580"/>
            <a:ext cx="6751712" cy="3452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28" y="4332296"/>
            <a:ext cx="4915508" cy="2513612"/>
          </a:xfrm>
          <a:prstGeom prst="rect">
            <a:avLst/>
          </a:prstGeom>
        </p:spPr>
      </p:pic>
      <p:graphicFrame>
        <p:nvGraphicFramePr>
          <p:cNvPr id="10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17794"/>
              </p:ext>
            </p:extLst>
          </p:nvPr>
        </p:nvGraphicFramePr>
        <p:xfrm>
          <a:off x="6984268" y="656692"/>
          <a:ext cx="2086863" cy="4426841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3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가운데 정렬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크기를 줄여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 박스와 그림 삭제하고 그 자리에 예 보기 답 박스 넣고 클릭 시 현재 정답 확인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풀팝업창에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나타나는 그림이 나타나게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다음 슬라이드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42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31052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24067" y="981122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07604" y="9807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23129" y="1376204"/>
            <a:ext cx="951303" cy="29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70836" y="13051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7810" y="1595829"/>
            <a:ext cx="222404" cy="29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97707" y="15954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58640" y="2025238"/>
            <a:ext cx="1801291" cy="1043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017458" y="232802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19892" y="2184630"/>
            <a:ext cx="1665057" cy="138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051695" y="20900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4355" y="1971130"/>
            <a:ext cx="2955576" cy="1997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91849" y="18937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마지막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" y="1340768"/>
            <a:ext cx="6751712" cy="34525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929709" y="2704032"/>
            <a:ext cx="4944554" cy="19802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47" y="3028068"/>
            <a:ext cx="1836204" cy="12060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708920"/>
            <a:ext cx="2252183" cy="16610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596" y="3053372"/>
            <a:ext cx="2015502" cy="954084"/>
          </a:xfrm>
          <a:prstGeom prst="rect">
            <a:avLst/>
          </a:prstGeom>
        </p:spPr>
      </p:pic>
      <p:pic>
        <p:nvPicPr>
          <p:cNvPr id="32" name="Picture 4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97729" y="4388501"/>
            <a:ext cx="1000125" cy="695325"/>
          </a:xfrm>
          <a:prstGeom prst="rect">
            <a:avLst/>
          </a:prstGeom>
          <a:noFill/>
        </p:spPr>
      </p:pic>
      <p:sp>
        <p:nvSpPr>
          <p:cNvPr id="33" name="타원 32"/>
          <p:cNvSpPr/>
          <p:nvPr/>
        </p:nvSpPr>
        <p:spPr bwMode="auto">
          <a:xfrm>
            <a:off x="5311333" y="2670553"/>
            <a:ext cx="288032" cy="216056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?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878" y="2724717"/>
            <a:ext cx="448952" cy="2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마지막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" y="634529"/>
            <a:ext cx="6643700" cy="33973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483287"/>
            <a:ext cx="4051412" cy="2071745"/>
          </a:xfrm>
          <a:prstGeom prst="rect">
            <a:avLst/>
          </a:prstGeom>
        </p:spPr>
      </p:pic>
      <p:graphicFrame>
        <p:nvGraphicFramePr>
          <p:cNvPr id="10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289569"/>
              </p:ext>
            </p:extLst>
          </p:nvPr>
        </p:nvGraphicFramePr>
        <p:xfrm>
          <a:off x="6984268" y="656692"/>
          <a:ext cx="2086863" cy="4426841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3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가운데 정렬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크기를 줄여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 박스와 그림 삭제하고 그 자리에 예 보기 답 박스 넣고 클릭 시 현재 정답 확인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풀팝업창에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나타나는 그림이 나타나게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.(22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번 슬라이드와 같은 형태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42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31052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24067" y="981122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07604" y="9807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23129" y="1376204"/>
            <a:ext cx="951303" cy="29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70836" y="13051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7810" y="1595829"/>
            <a:ext cx="222404" cy="29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97707" y="15954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65376" y="2014546"/>
            <a:ext cx="1686334" cy="869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24193" y="23173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19892" y="2184630"/>
            <a:ext cx="1577495" cy="138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051695" y="20900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04355" y="1971130"/>
            <a:ext cx="2955576" cy="1997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91849" y="18937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마지막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221"/>
            <a:ext cx="6859724" cy="3507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26" y="4618121"/>
            <a:ext cx="4195428" cy="2145389"/>
          </a:xfrm>
          <a:prstGeom prst="rect">
            <a:avLst/>
          </a:prstGeom>
        </p:spPr>
      </p:pic>
      <p:graphicFrame>
        <p:nvGraphicFramePr>
          <p:cNvPr id="10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77096"/>
              </p:ext>
            </p:extLst>
          </p:nvPr>
        </p:nvGraphicFramePr>
        <p:xfrm>
          <a:off x="6984268" y="656692"/>
          <a:ext cx="2086863" cy="4426841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3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내 가운데 정렬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크기를 줄여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 박스와 그림 삭제하고 그 자리에 예 보기 답 박스 넣고 클릭 시 현재 정답 확인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풀팝업창에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나타나는 그림이 나타나게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.(22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번 슬라이드와 같은 형태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42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31052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24067" y="981122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07604" y="9807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23129" y="1376204"/>
            <a:ext cx="951303" cy="29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70836" y="13051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7810" y="1595829"/>
            <a:ext cx="222404" cy="29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97707" y="15954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31489" y="2055701"/>
            <a:ext cx="1686334" cy="869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022729" y="2489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19892" y="2184630"/>
            <a:ext cx="1577495" cy="138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051695" y="20900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04355" y="1971130"/>
            <a:ext cx="2955576" cy="1997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39137" y="20258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340768"/>
            <a:ext cx="6643700" cy="3397347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635079"/>
              </p:ext>
            </p:extLst>
          </p:nvPr>
        </p:nvGraphicFramePr>
        <p:xfrm>
          <a:off x="6984268" y="656692"/>
          <a:ext cx="2086863" cy="409153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아이콘으로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가리기 버튼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42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3105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75567" y="1593190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59104" y="15927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83288" y="4450502"/>
            <a:ext cx="628872" cy="28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97724" y="43918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" y="1448780"/>
            <a:ext cx="7003740" cy="3581458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/>
        </p:nvGraphicFramePr>
        <p:xfrm>
          <a:off x="6984268" y="692696"/>
          <a:ext cx="2086863" cy="293325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99592" y="1880828"/>
            <a:ext cx="5112568" cy="3132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79612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" y="1448780"/>
            <a:ext cx="6882706" cy="3519566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78952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40~43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99592" y="1880828"/>
            <a:ext cx="5040560" cy="2988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79612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60032" y="1952836"/>
            <a:ext cx="100811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040052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6628498" cy="3389573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12167"/>
              </p:ext>
            </p:extLst>
          </p:nvPr>
        </p:nvGraphicFramePr>
        <p:xfrm>
          <a:off x="6984268" y="69269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 문제 페이지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물건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Ox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99592" y="1880828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79612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38394" y="2239341"/>
            <a:ext cx="1045774" cy="253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18414" y="209532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59732" y="2780928"/>
            <a:ext cx="3600400" cy="118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39752" y="26369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556792"/>
            <a:ext cx="6487683" cy="3317565"/>
          </a:xfrm>
          <a:prstGeom prst="rect">
            <a:avLst/>
          </a:prstGeom>
        </p:spPr>
      </p:pic>
      <p:graphicFrame>
        <p:nvGraphicFramePr>
          <p:cNvPr id="1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745277"/>
              </p:ext>
            </p:extLst>
          </p:nvPr>
        </p:nvGraphicFramePr>
        <p:xfrm>
          <a:off x="6984268" y="692696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 문제 페이지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점을 드래그하여 옳은 답과 연결하세요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드래그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연결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선 잇기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정답 선은 파란색으로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83580" y="2020263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63600" y="18762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1624" y="2378776"/>
            <a:ext cx="1045774" cy="253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781644" y="2234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77316" y="3248980"/>
            <a:ext cx="2882716" cy="648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157336" y="31394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" y="692696"/>
            <a:ext cx="6859724" cy="3473168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55317"/>
              </p:ext>
            </p:extLst>
          </p:nvPr>
        </p:nvGraphicFramePr>
        <p:xfrm>
          <a:off x="6984268" y="692696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발문 공통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30px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로 바꾸면서 두 줄로 나올 것 같으면 아래와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같이 텍스트 수정하여 한 줄에 나오게끔 해 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그림을 보고 떠오르는 느낌을 자유롭게 이야기해 보세요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02783" y="3645024"/>
            <a:ext cx="489654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82803" y="35010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07" y="4525185"/>
            <a:ext cx="4798261" cy="76710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37255" y="4721688"/>
            <a:ext cx="4212468" cy="480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12780" y="46121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1" y="1340769"/>
            <a:ext cx="6905930" cy="3531442"/>
          </a:xfrm>
          <a:prstGeom prst="rect">
            <a:avLst/>
          </a:prstGeom>
        </p:spPr>
      </p:pic>
      <p:graphicFrame>
        <p:nvGraphicFramePr>
          <p:cNvPr id="1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284313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 문제 페이지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모양을 고르시오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모양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Ox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427984" y="1880828"/>
            <a:ext cx="169026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608004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72472" y="2600908"/>
            <a:ext cx="1045774" cy="253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252492" y="24568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2152" y="2233137"/>
            <a:ext cx="49950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14566" y="3176972"/>
            <a:ext cx="286554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94586" y="30329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" y="1448780"/>
            <a:ext cx="6787716" cy="3470991"/>
          </a:xfrm>
          <a:prstGeom prst="rect">
            <a:avLst/>
          </a:prstGeom>
        </p:spPr>
      </p:pic>
      <p:graphicFrame>
        <p:nvGraphicFramePr>
          <p:cNvPr id="1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49618"/>
              </p:ext>
            </p:extLst>
          </p:nvPr>
        </p:nvGraphicFramePr>
        <p:xfrm>
          <a:off x="6984268" y="692696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 문제 페이지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○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△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모양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119079" y="2024844"/>
            <a:ext cx="749065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99099" y="18808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88518" y="1915305"/>
            <a:ext cx="2863940" cy="2665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268538" y="17712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609" y="2676716"/>
            <a:ext cx="1571625" cy="57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6751712" cy="3452580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89431"/>
              </p:ext>
            </p:extLst>
          </p:nvPr>
        </p:nvGraphicFramePr>
        <p:xfrm>
          <a:off x="6984268" y="692696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 문제 페이지 디자인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내어 보시오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물건을 각각 클릭하세요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볼드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물건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클릭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각 물건에 클릭 영역 주고 클릭 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색깔별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동그라미가 나타나게 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고깔 클릭 시엔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클릭음만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날 뿐 아무 것도 안 나타나야 합니다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15616" y="2276872"/>
            <a:ext cx="749065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95636" y="21328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82525" y="2599381"/>
            <a:ext cx="749065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462545" y="24553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12019" y="2782132"/>
            <a:ext cx="3770506" cy="1510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692039" y="263811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2" y="908720"/>
            <a:ext cx="6840252" cy="405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465386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게이트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추가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좌측과 같이 페이지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 화면에 좌측 텍스트 모두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안들어가면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이용하여 두 개 화면에 공간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되는만큼씩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텍스트 나누어 넣어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 bwMode="auto">
          <a:xfrm>
            <a:off x="827584" y="1016732"/>
            <a:ext cx="6012668" cy="252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친구야</a:t>
            </a: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 반갑다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rPr>
              <a:t>놀이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251520" y="1484784"/>
            <a:ext cx="6480720" cy="3564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ㅇ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61222" y="1929531"/>
            <a:ext cx="6279030" cy="252598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,,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모양의 물건 사진이나 그림 카드를 준비합니다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33691" y="2240868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 사람이 볼 수 없도록 하여 카드를 하나씩 고릅니다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20991" y="2564904"/>
            <a:ext cx="6319261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대표 한 명이 노래를 들려 주는 동안 자신의 카드를 숨기고 이동합니다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노래가 멈추는 순간 친구를 잡습니다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16832"/>
            <a:ext cx="324036" cy="3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508" y="1484784"/>
            <a:ext cx="6696744" cy="37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424" y="2562808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2240868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1. 9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까지의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suh_0101_02_0001_5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23087" y="3143064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하나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둘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셋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맞추어 카드를 서로 확인합니다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104964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모서리가 둥근 직사각형 24"/>
          <p:cNvSpPr/>
          <p:nvPr/>
        </p:nvSpPr>
        <p:spPr bwMode="auto">
          <a:xfrm>
            <a:off x="287524" y="3176972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4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23087" y="3467100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친구와 같은 모양의 카드이면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친구야 반가워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말하고 손을 잡습니다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429000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모서리가 둥근 직사각형 32"/>
          <p:cNvSpPr/>
          <p:nvPr/>
        </p:nvSpPr>
        <p:spPr bwMode="auto">
          <a:xfrm>
            <a:off x="287524" y="3501008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5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23087" y="4079168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친구와 다른 모양의 카드이면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미안해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말합니다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4041068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모서리가 둥근 직사각형 35"/>
          <p:cNvSpPr/>
          <p:nvPr/>
        </p:nvSpPr>
        <p:spPr bwMode="auto">
          <a:xfrm>
            <a:off x="287524" y="4113076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6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23087" y="4403204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 번 반복하다 보면 세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모둠으로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만들어집니다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4365104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모서리가 둥근 직사각형 41"/>
          <p:cNvSpPr/>
          <p:nvPr/>
        </p:nvSpPr>
        <p:spPr bwMode="auto">
          <a:xfrm>
            <a:off x="287524" y="4437112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7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523087" y="4727240"/>
            <a:ext cx="6588732" cy="28803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모둠으로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만들어진 후 둥글게 앉아 가지고 있는 카드의 모양을 부를 수 있는 이름을 정합니다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4689140"/>
            <a:ext cx="3181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모서리가 둥근 직사각형 44"/>
          <p:cNvSpPr/>
          <p:nvPr/>
        </p:nvSpPr>
        <p:spPr bwMode="auto">
          <a:xfrm>
            <a:off x="287524" y="4761148"/>
            <a:ext cx="216024" cy="216024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8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39" y="1958874"/>
            <a:ext cx="285699" cy="28569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755" y="1929818"/>
            <a:ext cx="285699" cy="3186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302" y="1945138"/>
            <a:ext cx="307676" cy="31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2" y="1376772"/>
            <a:ext cx="6897186" cy="3526970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484926"/>
              </p:ext>
            </p:extLst>
          </p:nvPr>
        </p:nvGraphicFramePr>
        <p:xfrm>
          <a:off x="6984268" y="692696"/>
          <a:ext cx="2086863" cy="293325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애니 공통 디자인으로 수정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800708"/>
            <a:ext cx="4375448" cy="2237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4" y="2924944"/>
            <a:ext cx="4224468" cy="21602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184" y="4545124"/>
            <a:ext cx="4234633" cy="2165437"/>
          </a:xfrm>
          <a:prstGeom prst="rect">
            <a:avLst/>
          </a:prstGeom>
        </p:spPr>
      </p:pic>
      <p:graphicFrame>
        <p:nvGraphicFramePr>
          <p:cNvPr id="11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045455"/>
              </p:ext>
            </p:extLst>
          </p:nvPr>
        </p:nvGraphicFramePr>
        <p:xfrm>
          <a:off x="6984268" y="692696"/>
          <a:ext cx="2086863" cy="293325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넣기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55576" y="2259214"/>
            <a:ext cx="25202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35596" y="21151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3172" y="4277581"/>
            <a:ext cx="25202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13192" y="41335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67844" y="5929295"/>
            <a:ext cx="25202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47864" y="57852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3"/>
            <a:ext cx="3743908" cy="1914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876" y="850145"/>
            <a:ext cx="3691372" cy="18876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4296"/>
            <a:ext cx="3671370" cy="18774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485" y="3017156"/>
            <a:ext cx="3668265" cy="1875817"/>
          </a:xfrm>
          <a:prstGeom prst="rect">
            <a:avLst/>
          </a:prstGeom>
        </p:spPr>
      </p:pic>
      <p:graphicFrame>
        <p:nvGraphicFramePr>
          <p:cNvPr id="1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42327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넣기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앞에 두 개 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탭과 뒤에 두 개 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탭 간 이동 시 그림 크기와 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답 박스 위치가 최대한 흔들리지 않도록 같은 위치에 넣어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23528" y="2024844"/>
            <a:ext cx="25202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3548" y="18808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76214" y="2024844"/>
            <a:ext cx="25202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56234" y="18808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528" y="4052210"/>
            <a:ext cx="25202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03548" y="390819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76214" y="4052210"/>
            <a:ext cx="25202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56234" y="390819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3508" y="879559"/>
            <a:ext cx="6556426" cy="4032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3528" y="7355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첫째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784857"/>
            <a:ext cx="6463680" cy="3305291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71465"/>
              </p:ext>
            </p:extLst>
          </p:nvPr>
        </p:nvGraphicFramePr>
        <p:xfrm>
          <a:off x="6984268" y="692696"/>
          <a:ext cx="2086863" cy="31161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발문만 있는 경우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미디어 플레이어 디자인 및 위치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90747" y="4550088"/>
            <a:ext cx="5112568" cy="54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170767" y="44060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702" y="2039096"/>
            <a:ext cx="1755508" cy="247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644008" y="218559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0001_106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첫째 활동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6759152" cy="3456384"/>
          </a:xfrm>
          <a:prstGeom prst="rect">
            <a:avLst/>
          </a:prstGeom>
        </p:spPr>
      </p:pic>
      <p:graphicFrame>
        <p:nvGraphicFramePr>
          <p:cNvPr id="9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507254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34~39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27584" y="1736812"/>
            <a:ext cx="5112568" cy="3024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07604" y="15927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25660" y="1772816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64574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suh_0101_02_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0001_201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>
            <a:off x="5684949" y="1273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5688124" y="368660"/>
            <a:ext cx="1331801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중간 활동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모양을 살펴볼까요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476406"/>
            <a:ext cx="6705127" cy="3428758"/>
          </a:xfrm>
          <a:prstGeom prst="rect">
            <a:avLst/>
          </a:prstGeom>
        </p:spPr>
      </p:pic>
      <p:graphicFrame>
        <p:nvGraphicFramePr>
          <p:cNvPr id="1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342913"/>
              </p:ext>
            </p:extLst>
          </p:nvPr>
        </p:nvGraphicFramePr>
        <p:xfrm>
          <a:off x="6984268" y="656692"/>
          <a:ext cx="2086863" cy="4396383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아이콘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탭 명 일괄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1~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+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탭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활동 영역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순으로 나오게 위치 수정해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3&gt;4&gt;5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번 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807935"/>
                  </a:ext>
                </a:extLst>
              </a:tr>
              <a:tr h="121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이하 공통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658469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99592" y="1844824"/>
            <a:ext cx="396044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83129" y="18444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08004" y="3854235"/>
            <a:ext cx="1275913" cy="311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516524" y="38197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2990" y="1781960"/>
            <a:ext cx="5307181" cy="458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022819" y="17277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99140" y="3779253"/>
            <a:ext cx="5307181" cy="118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008969" y="39718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99140" y="2262210"/>
            <a:ext cx="5307181" cy="1430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022819" y="23275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03002" y="3789040"/>
            <a:ext cx="265009" cy="206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880598" y="383048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8728" y="4177625"/>
            <a:ext cx="265009" cy="206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57398" y="40296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34031</TotalTime>
  <Words>2073</Words>
  <Application>Microsoft Office PowerPoint</Application>
  <PresentationFormat>화면 슬라이드 쇼(4:3)</PresentationFormat>
  <Paragraphs>803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나눔고딕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이초희</cp:lastModifiedBy>
  <cp:revision>5320</cp:revision>
  <dcterms:created xsi:type="dcterms:W3CDTF">2008-07-15T12:19:11Z</dcterms:created>
  <dcterms:modified xsi:type="dcterms:W3CDTF">2021-01-18T04:35:34Z</dcterms:modified>
</cp:coreProperties>
</file>